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9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525D552-416E-4E75-89D1-C218A2EAA57A}" type="doc">
      <dgm:prSet loTypeId="urn:microsoft.com/office/officeart/2005/8/layout/process1" loCatId="process" qsTypeId="urn:microsoft.com/office/officeart/2005/8/quickstyle/3d9" qsCatId="3D" csTypeId="urn:microsoft.com/office/officeart/2005/8/colors/accent1_2" csCatId="accent1" phldr="1"/>
      <dgm:spPr/>
    </dgm:pt>
    <dgm:pt modelId="{FBEE348E-4ADC-4439-810C-418852D6498E}">
      <dgm:prSet phldrT="[Text]"/>
      <dgm:spPr/>
      <dgm:t>
        <a:bodyPr/>
        <a:lstStyle/>
        <a:p>
          <a:r>
            <a:rPr lang="en-US" dirty="0" smtClean="0"/>
            <a:t>input</a:t>
          </a:r>
          <a:endParaRPr lang="en-US" dirty="0"/>
        </a:p>
      </dgm:t>
    </dgm:pt>
    <dgm:pt modelId="{E42DB473-830B-4FB3-9319-2040FF046D38}" type="parTrans" cxnId="{8D01E0F3-81CF-43A0-B788-6D51E3A9DBAD}">
      <dgm:prSet/>
      <dgm:spPr/>
      <dgm:t>
        <a:bodyPr/>
        <a:lstStyle/>
        <a:p>
          <a:endParaRPr lang="en-US"/>
        </a:p>
      </dgm:t>
    </dgm:pt>
    <dgm:pt modelId="{45E68FB8-BCAA-4E72-BB42-1688AC5D0935}" type="sibTrans" cxnId="{8D01E0F3-81CF-43A0-B788-6D51E3A9DBAD}">
      <dgm:prSet/>
      <dgm:spPr/>
      <dgm:t>
        <a:bodyPr/>
        <a:lstStyle/>
        <a:p>
          <a:endParaRPr lang="en-US"/>
        </a:p>
      </dgm:t>
    </dgm:pt>
    <dgm:pt modelId="{437B897E-E575-4D6C-9A81-0DBF24550492}">
      <dgm:prSet phldrT="[Text]"/>
      <dgm:spPr/>
      <dgm:t>
        <a:bodyPr/>
        <a:lstStyle/>
        <a:p>
          <a:r>
            <a:rPr lang="en-US" dirty="0" smtClean="0"/>
            <a:t>process</a:t>
          </a:r>
          <a:endParaRPr lang="en-US" dirty="0"/>
        </a:p>
      </dgm:t>
    </dgm:pt>
    <dgm:pt modelId="{836E9621-26AA-40C2-82E5-F730921C9A04}" type="parTrans" cxnId="{2E748AC4-90F9-4E7E-BA95-52F130CB617F}">
      <dgm:prSet/>
      <dgm:spPr/>
      <dgm:t>
        <a:bodyPr/>
        <a:lstStyle/>
        <a:p>
          <a:endParaRPr lang="en-US"/>
        </a:p>
      </dgm:t>
    </dgm:pt>
    <dgm:pt modelId="{01D0CC03-4489-4812-AE30-A99F22D2CB29}" type="sibTrans" cxnId="{2E748AC4-90F9-4E7E-BA95-52F130CB617F}">
      <dgm:prSet/>
      <dgm:spPr/>
      <dgm:t>
        <a:bodyPr/>
        <a:lstStyle/>
        <a:p>
          <a:endParaRPr lang="en-US"/>
        </a:p>
      </dgm:t>
    </dgm:pt>
    <dgm:pt modelId="{FE823AF8-5F43-45F8-942D-B4BDA9A30819}">
      <dgm:prSet phldrT="[Text]"/>
      <dgm:spPr/>
      <dgm:t>
        <a:bodyPr/>
        <a:lstStyle/>
        <a:p>
          <a:r>
            <a:rPr lang="en-US" dirty="0" smtClean="0"/>
            <a:t>output</a:t>
          </a:r>
          <a:endParaRPr lang="en-US" dirty="0"/>
        </a:p>
      </dgm:t>
    </dgm:pt>
    <dgm:pt modelId="{6BB7E34C-3ABD-4106-BD23-B8BAC940F7E0}" type="parTrans" cxnId="{5048DB6E-29F5-449A-A076-2568A06C1AC2}">
      <dgm:prSet/>
      <dgm:spPr/>
      <dgm:t>
        <a:bodyPr/>
        <a:lstStyle/>
        <a:p>
          <a:endParaRPr lang="en-US"/>
        </a:p>
      </dgm:t>
    </dgm:pt>
    <dgm:pt modelId="{62F2FD4B-72A8-48EA-B609-62901C79B92E}" type="sibTrans" cxnId="{5048DB6E-29F5-449A-A076-2568A06C1AC2}">
      <dgm:prSet/>
      <dgm:spPr/>
      <dgm:t>
        <a:bodyPr/>
        <a:lstStyle/>
        <a:p>
          <a:endParaRPr lang="en-US"/>
        </a:p>
      </dgm:t>
    </dgm:pt>
    <dgm:pt modelId="{91B42A65-500E-4FE4-AA49-CB5C43DA664E}" type="pres">
      <dgm:prSet presAssocID="{7525D552-416E-4E75-89D1-C218A2EAA57A}" presName="Name0" presStyleCnt="0">
        <dgm:presLayoutVars>
          <dgm:dir/>
          <dgm:resizeHandles val="exact"/>
        </dgm:presLayoutVars>
      </dgm:prSet>
      <dgm:spPr/>
    </dgm:pt>
    <dgm:pt modelId="{AEDDD62C-5357-4365-8F20-34B72CFEF0FD}" type="pres">
      <dgm:prSet presAssocID="{FBEE348E-4ADC-4439-810C-418852D6498E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012F70-D9D2-4B06-8A3B-17030E4C1A54}" type="pres">
      <dgm:prSet presAssocID="{45E68FB8-BCAA-4E72-BB42-1688AC5D0935}" presName="sibTrans" presStyleLbl="sibTrans2D1" presStyleIdx="0" presStyleCnt="2"/>
      <dgm:spPr/>
    </dgm:pt>
    <dgm:pt modelId="{41A5AFD1-17A8-448C-BFC1-A19F7430D65D}" type="pres">
      <dgm:prSet presAssocID="{45E68FB8-BCAA-4E72-BB42-1688AC5D0935}" presName="connectorText" presStyleLbl="sibTrans2D1" presStyleIdx="0" presStyleCnt="2"/>
      <dgm:spPr/>
    </dgm:pt>
    <dgm:pt modelId="{FA25D915-CF7C-4F19-8C7C-CF28F5DDC34B}" type="pres">
      <dgm:prSet presAssocID="{437B897E-E575-4D6C-9A81-0DBF24550492}" presName="node" presStyleLbl="node1" presStyleIdx="1" presStyleCnt="3">
        <dgm:presLayoutVars>
          <dgm:bulletEnabled val="1"/>
        </dgm:presLayoutVars>
      </dgm:prSet>
      <dgm:spPr/>
    </dgm:pt>
    <dgm:pt modelId="{21ED809E-3519-46F1-8604-C2556620C15C}" type="pres">
      <dgm:prSet presAssocID="{01D0CC03-4489-4812-AE30-A99F22D2CB29}" presName="sibTrans" presStyleLbl="sibTrans2D1" presStyleIdx="1" presStyleCnt="2"/>
      <dgm:spPr/>
    </dgm:pt>
    <dgm:pt modelId="{025C95F3-BF11-44E6-9440-C73E764F2D03}" type="pres">
      <dgm:prSet presAssocID="{01D0CC03-4489-4812-AE30-A99F22D2CB29}" presName="connectorText" presStyleLbl="sibTrans2D1" presStyleIdx="1" presStyleCnt="2"/>
      <dgm:spPr/>
    </dgm:pt>
    <dgm:pt modelId="{06C628B7-4D9D-422D-AFB1-F189ECE1EAAE}" type="pres">
      <dgm:prSet presAssocID="{FE823AF8-5F43-45F8-942D-B4BDA9A30819}" presName="node" presStyleLbl="node1" presStyleIdx="2" presStyleCnt="3">
        <dgm:presLayoutVars>
          <dgm:bulletEnabled val="1"/>
        </dgm:presLayoutVars>
      </dgm:prSet>
      <dgm:spPr/>
    </dgm:pt>
  </dgm:ptLst>
  <dgm:cxnLst>
    <dgm:cxn modelId="{03EDB1B3-9081-4F7E-95BE-0E17DA7FBA10}" type="presOf" srcId="{01D0CC03-4489-4812-AE30-A99F22D2CB29}" destId="{025C95F3-BF11-44E6-9440-C73E764F2D03}" srcOrd="1" destOrd="0" presId="urn:microsoft.com/office/officeart/2005/8/layout/process1"/>
    <dgm:cxn modelId="{98B7ACD2-BE03-4ECC-8BE8-28292FC0A90F}" type="presOf" srcId="{45E68FB8-BCAA-4E72-BB42-1688AC5D0935}" destId="{41A5AFD1-17A8-448C-BFC1-A19F7430D65D}" srcOrd="1" destOrd="0" presId="urn:microsoft.com/office/officeart/2005/8/layout/process1"/>
    <dgm:cxn modelId="{5048DB6E-29F5-449A-A076-2568A06C1AC2}" srcId="{7525D552-416E-4E75-89D1-C218A2EAA57A}" destId="{FE823AF8-5F43-45F8-942D-B4BDA9A30819}" srcOrd="2" destOrd="0" parTransId="{6BB7E34C-3ABD-4106-BD23-B8BAC940F7E0}" sibTransId="{62F2FD4B-72A8-48EA-B609-62901C79B92E}"/>
    <dgm:cxn modelId="{48E27F34-EE9E-4998-ADD4-AD4AD9B25E74}" type="presOf" srcId="{437B897E-E575-4D6C-9A81-0DBF24550492}" destId="{FA25D915-CF7C-4F19-8C7C-CF28F5DDC34B}" srcOrd="0" destOrd="0" presId="urn:microsoft.com/office/officeart/2005/8/layout/process1"/>
    <dgm:cxn modelId="{91FC2ECD-D494-4A64-8F71-5AF3E3B02FF8}" type="presOf" srcId="{7525D552-416E-4E75-89D1-C218A2EAA57A}" destId="{91B42A65-500E-4FE4-AA49-CB5C43DA664E}" srcOrd="0" destOrd="0" presId="urn:microsoft.com/office/officeart/2005/8/layout/process1"/>
    <dgm:cxn modelId="{49A0007C-8530-4167-8267-2D2542DFBEFE}" type="presOf" srcId="{FE823AF8-5F43-45F8-942D-B4BDA9A30819}" destId="{06C628B7-4D9D-422D-AFB1-F189ECE1EAAE}" srcOrd="0" destOrd="0" presId="urn:microsoft.com/office/officeart/2005/8/layout/process1"/>
    <dgm:cxn modelId="{027F0B32-5B8F-4C91-BE87-A07C70EB9097}" type="presOf" srcId="{FBEE348E-4ADC-4439-810C-418852D6498E}" destId="{AEDDD62C-5357-4365-8F20-34B72CFEF0FD}" srcOrd="0" destOrd="0" presId="urn:microsoft.com/office/officeart/2005/8/layout/process1"/>
    <dgm:cxn modelId="{2E748AC4-90F9-4E7E-BA95-52F130CB617F}" srcId="{7525D552-416E-4E75-89D1-C218A2EAA57A}" destId="{437B897E-E575-4D6C-9A81-0DBF24550492}" srcOrd="1" destOrd="0" parTransId="{836E9621-26AA-40C2-82E5-F730921C9A04}" sibTransId="{01D0CC03-4489-4812-AE30-A99F22D2CB29}"/>
    <dgm:cxn modelId="{8D01E0F3-81CF-43A0-B788-6D51E3A9DBAD}" srcId="{7525D552-416E-4E75-89D1-C218A2EAA57A}" destId="{FBEE348E-4ADC-4439-810C-418852D6498E}" srcOrd="0" destOrd="0" parTransId="{E42DB473-830B-4FB3-9319-2040FF046D38}" sibTransId="{45E68FB8-BCAA-4E72-BB42-1688AC5D0935}"/>
    <dgm:cxn modelId="{A2824EC0-4559-4A7D-B2D9-C7F254EA00FB}" type="presOf" srcId="{45E68FB8-BCAA-4E72-BB42-1688AC5D0935}" destId="{6D012F70-D9D2-4B06-8A3B-17030E4C1A54}" srcOrd="0" destOrd="0" presId="urn:microsoft.com/office/officeart/2005/8/layout/process1"/>
    <dgm:cxn modelId="{5C66155D-F4F3-44A8-ACFF-ABCB821F2FCD}" type="presOf" srcId="{01D0CC03-4489-4812-AE30-A99F22D2CB29}" destId="{21ED809E-3519-46F1-8604-C2556620C15C}" srcOrd="0" destOrd="0" presId="urn:microsoft.com/office/officeart/2005/8/layout/process1"/>
    <dgm:cxn modelId="{61BD2293-B56D-4C2D-9928-7B329BA04FC0}" type="presParOf" srcId="{91B42A65-500E-4FE4-AA49-CB5C43DA664E}" destId="{AEDDD62C-5357-4365-8F20-34B72CFEF0FD}" srcOrd="0" destOrd="0" presId="urn:microsoft.com/office/officeart/2005/8/layout/process1"/>
    <dgm:cxn modelId="{6993941E-14E4-4E7A-8E40-103A3EB61839}" type="presParOf" srcId="{91B42A65-500E-4FE4-AA49-CB5C43DA664E}" destId="{6D012F70-D9D2-4B06-8A3B-17030E4C1A54}" srcOrd="1" destOrd="0" presId="urn:microsoft.com/office/officeart/2005/8/layout/process1"/>
    <dgm:cxn modelId="{D0E3AF6F-01A3-462E-A4A2-4A3A4C2E8E32}" type="presParOf" srcId="{6D012F70-D9D2-4B06-8A3B-17030E4C1A54}" destId="{41A5AFD1-17A8-448C-BFC1-A19F7430D65D}" srcOrd="0" destOrd="0" presId="urn:microsoft.com/office/officeart/2005/8/layout/process1"/>
    <dgm:cxn modelId="{601D90F4-23F4-4D09-8D83-582666B60A06}" type="presParOf" srcId="{91B42A65-500E-4FE4-AA49-CB5C43DA664E}" destId="{FA25D915-CF7C-4F19-8C7C-CF28F5DDC34B}" srcOrd="2" destOrd="0" presId="urn:microsoft.com/office/officeart/2005/8/layout/process1"/>
    <dgm:cxn modelId="{961C6018-ECDE-4733-BAF2-BB294580A672}" type="presParOf" srcId="{91B42A65-500E-4FE4-AA49-CB5C43DA664E}" destId="{21ED809E-3519-46F1-8604-C2556620C15C}" srcOrd="3" destOrd="0" presId="urn:microsoft.com/office/officeart/2005/8/layout/process1"/>
    <dgm:cxn modelId="{40914049-0B5F-40F1-B4B5-2564F5940FBA}" type="presParOf" srcId="{21ED809E-3519-46F1-8604-C2556620C15C}" destId="{025C95F3-BF11-44E6-9440-C73E764F2D03}" srcOrd="0" destOrd="0" presId="urn:microsoft.com/office/officeart/2005/8/layout/process1"/>
    <dgm:cxn modelId="{31155EDD-82C9-468E-B3EC-01C47D0E0DC8}" type="presParOf" srcId="{91B42A65-500E-4FE4-AA49-CB5C43DA664E}" destId="{06C628B7-4D9D-422D-AFB1-F189ECE1EAAE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DDD62C-5357-4365-8F20-34B72CFEF0FD}">
      <dsp:nvSpPr>
        <dsp:cNvPr id="0" name=""/>
        <dsp:cNvSpPr/>
      </dsp:nvSpPr>
      <dsp:spPr>
        <a:xfrm>
          <a:off x="4605" y="714225"/>
          <a:ext cx="1376433" cy="82585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  <a:sp3d extrusionH="28000" prstMaterial="matte"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input</a:t>
          </a:r>
          <a:endParaRPr lang="en-US" sz="2400" kern="1200" dirty="0"/>
        </a:p>
      </dsp:txBody>
      <dsp:txXfrm>
        <a:off x="28794" y="738414"/>
        <a:ext cx="1328055" cy="777481"/>
      </dsp:txXfrm>
    </dsp:sp>
    <dsp:sp modelId="{6D012F70-D9D2-4B06-8A3B-17030E4C1A54}">
      <dsp:nvSpPr>
        <dsp:cNvPr id="0" name=""/>
        <dsp:cNvSpPr/>
      </dsp:nvSpPr>
      <dsp:spPr>
        <a:xfrm>
          <a:off x="1518681" y="956477"/>
          <a:ext cx="291803" cy="34135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518681" y="1024748"/>
        <a:ext cx="204262" cy="204813"/>
      </dsp:txXfrm>
    </dsp:sp>
    <dsp:sp modelId="{FA25D915-CF7C-4F19-8C7C-CF28F5DDC34B}">
      <dsp:nvSpPr>
        <dsp:cNvPr id="0" name=""/>
        <dsp:cNvSpPr/>
      </dsp:nvSpPr>
      <dsp:spPr>
        <a:xfrm>
          <a:off x="1931611" y="714225"/>
          <a:ext cx="1376433" cy="82585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  <a:sp3d extrusionH="28000" prstMaterial="matte"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process</a:t>
          </a:r>
          <a:endParaRPr lang="en-US" sz="2400" kern="1200" dirty="0"/>
        </a:p>
      </dsp:txBody>
      <dsp:txXfrm>
        <a:off x="1955800" y="738414"/>
        <a:ext cx="1328055" cy="777481"/>
      </dsp:txXfrm>
    </dsp:sp>
    <dsp:sp modelId="{21ED809E-3519-46F1-8604-C2556620C15C}">
      <dsp:nvSpPr>
        <dsp:cNvPr id="0" name=""/>
        <dsp:cNvSpPr/>
      </dsp:nvSpPr>
      <dsp:spPr>
        <a:xfrm>
          <a:off x="3445688" y="956477"/>
          <a:ext cx="291803" cy="34135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227350" prstMaterial="matte"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3445688" y="1024748"/>
        <a:ext cx="204262" cy="204813"/>
      </dsp:txXfrm>
    </dsp:sp>
    <dsp:sp modelId="{06C628B7-4D9D-422D-AFB1-F189ECE1EAAE}">
      <dsp:nvSpPr>
        <dsp:cNvPr id="0" name=""/>
        <dsp:cNvSpPr/>
      </dsp:nvSpPr>
      <dsp:spPr>
        <a:xfrm>
          <a:off x="3858618" y="714225"/>
          <a:ext cx="1376433" cy="82585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  <a:sp3d extrusionH="152250" prstMaterial="matte">
          <a:bevelT w="165100" prst="coolSlan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  <a:sp3d extrusionH="28000" prstMaterial="matte"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output</a:t>
          </a:r>
          <a:endParaRPr lang="en-US" sz="2400" kern="1200" dirty="0"/>
        </a:p>
      </dsp:txBody>
      <dsp:txXfrm>
        <a:off x="3882807" y="738414"/>
        <a:ext cx="1328055" cy="77748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9">
  <dgm:title val=""/>
  <dgm:desc val=""/>
  <dgm:catLst>
    <dgm:cat type="3D" pri="11900"/>
  </dgm:catLst>
  <dgm:scene3d>
    <a:camera prst="perspectiveRelaxed">
      <a:rot lat="19149996" lon="20104178" rev="1577324"/>
    </a:camera>
    <a:lightRig rig="soft" dir="t"/>
    <a:backdrop>
      <a:anchor x="0" y="0" z="-210000"/>
      <a:norm dx="0" dy="0" dz="914400"/>
      <a:up dx="0" dy="914400" dz="0"/>
    </a:backdrop>
  </dgm:scene3d>
  <dgm:styleLbl name="node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152250" prstMaterial="matte">
      <a:bevelT w="165100" prst="coolSlant"/>
    </dgm:sp3d>
    <dgm:txPr>
      <a:sp3d extrusionH="28000" prstMaterial="matte"/>
    </dgm:txPr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22735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152250" prstMaterial="matte">
      <a:bevelT w="165100" prst="coolSlan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22735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22735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>
      <a:sp3d extrusionH="28000" prstMaterial="matte"/>
    </dgm:txPr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gif>
</file>

<file path=ppt/media/image4.png>
</file>

<file path=ppt/media/image5.pn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7DA4-5D83-4D19-8F28-5D6946F11D6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53368-E3D4-4BCF-8586-55534C946AD6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4896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7DA4-5D83-4D19-8F28-5D6946F11D6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53368-E3D4-4BCF-8586-55534C946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233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7DA4-5D83-4D19-8F28-5D6946F11D6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53368-E3D4-4BCF-8586-55534C946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7502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7DA4-5D83-4D19-8F28-5D6946F11D6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53368-E3D4-4BCF-8586-55534C946AD6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974324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7DA4-5D83-4D19-8F28-5D6946F11D6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53368-E3D4-4BCF-8586-55534C946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2697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7DA4-5D83-4D19-8F28-5D6946F11D6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53368-E3D4-4BCF-8586-55534C946AD6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527575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7DA4-5D83-4D19-8F28-5D6946F11D6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53368-E3D4-4BCF-8586-55534C946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0027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7DA4-5D83-4D19-8F28-5D6946F11D6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53368-E3D4-4BCF-8586-55534C946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8130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7DA4-5D83-4D19-8F28-5D6946F11D6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53368-E3D4-4BCF-8586-55534C946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76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7DA4-5D83-4D19-8F28-5D6946F11D6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53368-E3D4-4BCF-8586-55534C946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30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7DA4-5D83-4D19-8F28-5D6946F11D6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53368-E3D4-4BCF-8586-55534C946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388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7DA4-5D83-4D19-8F28-5D6946F11D6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53368-E3D4-4BCF-8586-55534C946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701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7DA4-5D83-4D19-8F28-5D6946F11D6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53368-E3D4-4BCF-8586-55534C946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284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7DA4-5D83-4D19-8F28-5D6946F11D6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53368-E3D4-4BCF-8586-55534C946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223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7DA4-5D83-4D19-8F28-5D6946F11D6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53368-E3D4-4BCF-8586-55534C946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758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7DA4-5D83-4D19-8F28-5D6946F11D6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53368-E3D4-4BCF-8586-55534C946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195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E7DA4-5D83-4D19-8F28-5D6946F11D6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C53368-E3D4-4BCF-8586-55534C946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164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2AE7DA4-5D83-4D19-8F28-5D6946F11D6A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7C53368-E3D4-4BCF-8586-55534C946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3297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Introduction to Power point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Class -5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699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u="sng" dirty="0" smtClean="0">
                <a:solidFill>
                  <a:schemeClr val="accent1">
                    <a:lumMod val="75000"/>
                  </a:schemeClr>
                </a:solidFill>
                <a:latin typeface="Bradley Hand ITC" panose="03070402050302030203" pitchFamily="66" charset="0"/>
              </a:rPr>
              <a:t>Computer system</a:t>
            </a:r>
            <a:endParaRPr lang="en-US" b="1" i="1" u="sng" dirty="0">
              <a:solidFill>
                <a:schemeClr val="accent1">
                  <a:lumMod val="75000"/>
                </a:schemeClr>
              </a:solidFill>
              <a:latin typeface="Bradley Hand ITC" panose="03070402050302030203" pitchFamily="66" charset="0"/>
            </a:endParaRPr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21" r="33021"/>
          <a:stretch>
            <a:fillRect/>
          </a:stretch>
        </p:blipFill>
        <p:spPr>
          <a:xfrm>
            <a:off x="797424" y="731520"/>
            <a:ext cx="3280974" cy="4572000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system that is capable of taking input process them and create a set of output.</a:t>
            </a:r>
            <a:endParaRPr lang="en-US" dirty="0"/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2970567167"/>
              </p:ext>
            </p:extLst>
          </p:nvPr>
        </p:nvGraphicFramePr>
        <p:xfrm>
          <a:off x="5027749" y="3049210"/>
          <a:ext cx="5239657" cy="22543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99042012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Graphic spid="9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Input Devices</a:t>
            </a:r>
            <a:endParaRPr lang="en-US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raw data and information entered into the computer.</a:t>
            </a:r>
          </a:p>
          <a:p>
            <a:r>
              <a:rPr lang="en-US" dirty="0" smtClean="0"/>
              <a:t>The devices that is used to give input to the computer is called input device.</a:t>
            </a:r>
            <a:endParaRPr lang="en-US" dirty="0"/>
          </a:p>
        </p:txBody>
      </p:sp>
      <p:pic>
        <p:nvPicPr>
          <p:cNvPr id="7" name="Picture 6" descr="Computer Input Devices | Gionline Academy | Flickr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833" y="2164592"/>
            <a:ext cx="3531573" cy="2581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0906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Function of input device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Accept data and instruction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Convert these into computer understandable 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Supply the data to processing unit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26" y="2171622"/>
            <a:ext cx="3759337" cy="2114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819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</a:rPr>
              <a:t>Processing device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Picture Placeholder 4" descr="CPU, processor PNG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53" r="21853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CPU is the processing unit of the computer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All the processing takes place in CPU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CPU is the brain of the computer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049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Parts of </a:t>
            </a:r>
            <a:r>
              <a:rPr lang="en-US" dirty="0" err="1" smtClean="0">
                <a:solidFill>
                  <a:schemeClr val="bg1"/>
                </a:solidFill>
              </a:rPr>
              <a:t>cpu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23" r="7023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It can be divided into three parts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ALU CU and MU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38052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ALU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It stands for Arithmetic Logic Unit</a:t>
            </a:r>
          </a:p>
          <a:p>
            <a:r>
              <a:rPr lang="en-US" dirty="0" smtClean="0"/>
              <a:t>It performs all the arithmetic calculations like addition, subtraction, multiplication and division.</a:t>
            </a:r>
          </a:p>
          <a:p>
            <a:r>
              <a:rPr lang="en-US" dirty="0" smtClean="0"/>
              <a:t>It also makes comparisons of data, less than , greater than and equal to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63" y="1673351"/>
            <a:ext cx="4548423" cy="3152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614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cu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It is the heart of the computer</a:t>
            </a:r>
          </a:p>
          <a:p>
            <a:r>
              <a:rPr lang="en-US" dirty="0" smtClean="0"/>
              <a:t>It controls the communications and co-ordinates between input/output</a:t>
            </a:r>
          </a:p>
          <a:p>
            <a:r>
              <a:rPr lang="en-US" dirty="0" smtClean="0"/>
              <a:t>It reads and interprets instructions and determines the sequence for processing the data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043" y="2167128"/>
            <a:ext cx="4093803" cy="27300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46870352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92</TotalTime>
  <Words>181</Words>
  <Application>Microsoft Office PowerPoint</Application>
  <PresentationFormat>Widescreen</PresentationFormat>
  <Paragraphs>29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Bradley Hand ITC</vt:lpstr>
      <vt:lpstr>Century Gothic</vt:lpstr>
      <vt:lpstr>Wingdings 3</vt:lpstr>
      <vt:lpstr>Slice</vt:lpstr>
      <vt:lpstr>Introduction to Power point</vt:lpstr>
      <vt:lpstr>Computer system</vt:lpstr>
      <vt:lpstr>Input Devices</vt:lpstr>
      <vt:lpstr>Function of input device</vt:lpstr>
      <vt:lpstr>Processing device</vt:lpstr>
      <vt:lpstr>Parts of cpu</vt:lpstr>
      <vt:lpstr>ALU</vt:lpstr>
      <vt:lpstr>cu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Power point</dc:title>
  <dc:creator>aalok bista</dc:creator>
  <cp:lastModifiedBy>aalok bista</cp:lastModifiedBy>
  <cp:revision>6</cp:revision>
  <dcterms:created xsi:type="dcterms:W3CDTF">2022-01-16T06:33:44Z</dcterms:created>
  <dcterms:modified xsi:type="dcterms:W3CDTF">2022-01-23T07:55:59Z</dcterms:modified>
</cp:coreProperties>
</file>

<file path=docProps/thumbnail.jpeg>
</file>